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4544675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9"/>
  </p:normalViewPr>
  <p:slideViewPr>
    <p:cSldViewPr snapToGrid="0">
      <p:cViewPr>
        <p:scale>
          <a:sx n="102" d="100"/>
          <a:sy n="102" d="100"/>
        </p:scale>
        <p:origin x="1512" y="-13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851" y="5891626"/>
            <a:ext cx="12362974" cy="12533242"/>
          </a:xfrm>
        </p:spPr>
        <p:txBody>
          <a:bodyPr anchor="b"/>
          <a:lstStyle>
            <a:lvl1pPr algn="ctr">
              <a:defRPr sz="954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8085" y="18908198"/>
            <a:ext cx="10908506" cy="8691601"/>
          </a:xfrm>
        </p:spPr>
        <p:txBody>
          <a:bodyPr/>
          <a:lstStyle>
            <a:lvl1pPr marL="0" indent="0" algn="ctr">
              <a:buNone/>
              <a:defRPr sz="3817"/>
            </a:lvl1pPr>
            <a:lvl2pPr marL="727222" indent="0" algn="ctr">
              <a:buNone/>
              <a:defRPr sz="3181"/>
            </a:lvl2pPr>
            <a:lvl3pPr marL="1454445" indent="0" algn="ctr">
              <a:buNone/>
              <a:defRPr sz="2863"/>
            </a:lvl3pPr>
            <a:lvl4pPr marL="2181667" indent="0" algn="ctr">
              <a:buNone/>
              <a:defRPr sz="2545"/>
            </a:lvl4pPr>
            <a:lvl5pPr marL="2908889" indent="0" algn="ctr">
              <a:buNone/>
              <a:defRPr sz="2545"/>
            </a:lvl5pPr>
            <a:lvl6pPr marL="3636112" indent="0" algn="ctr">
              <a:buNone/>
              <a:defRPr sz="2545"/>
            </a:lvl6pPr>
            <a:lvl7pPr marL="4363334" indent="0" algn="ctr">
              <a:buNone/>
              <a:defRPr sz="2545"/>
            </a:lvl7pPr>
            <a:lvl8pPr marL="5090556" indent="0" algn="ctr">
              <a:buNone/>
              <a:defRPr sz="2545"/>
            </a:lvl8pPr>
            <a:lvl9pPr marL="5817779" indent="0" algn="ctr">
              <a:buNone/>
              <a:defRPr sz="2545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711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948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08534" y="1916653"/>
            <a:ext cx="3136196" cy="3050811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9947" y="1916653"/>
            <a:ext cx="9226778" cy="3050811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753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226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372" y="8974945"/>
            <a:ext cx="12544782" cy="14974888"/>
          </a:xfrm>
        </p:spPr>
        <p:txBody>
          <a:bodyPr anchor="b"/>
          <a:lstStyle>
            <a:lvl1pPr>
              <a:defRPr sz="954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372" y="24091502"/>
            <a:ext cx="12544782" cy="7874940"/>
          </a:xfrm>
        </p:spPr>
        <p:txBody>
          <a:bodyPr/>
          <a:lstStyle>
            <a:lvl1pPr marL="0" indent="0">
              <a:buNone/>
              <a:defRPr sz="3817">
                <a:solidFill>
                  <a:schemeClr val="tx1"/>
                </a:solidFill>
              </a:defRPr>
            </a:lvl1pPr>
            <a:lvl2pPr marL="727222" indent="0">
              <a:buNone/>
              <a:defRPr sz="3181">
                <a:solidFill>
                  <a:schemeClr val="tx1">
                    <a:tint val="75000"/>
                  </a:schemeClr>
                </a:solidFill>
              </a:defRPr>
            </a:lvl2pPr>
            <a:lvl3pPr marL="1454445" indent="0">
              <a:buNone/>
              <a:defRPr sz="2863">
                <a:solidFill>
                  <a:schemeClr val="tx1">
                    <a:tint val="75000"/>
                  </a:schemeClr>
                </a:solidFill>
              </a:defRPr>
            </a:lvl3pPr>
            <a:lvl4pPr marL="2181667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4pPr>
            <a:lvl5pPr marL="2908889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5pPr>
            <a:lvl6pPr marL="3636112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6pPr>
            <a:lvl7pPr marL="4363334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7pPr>
            <a:lvl8pPr marL="5090556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8pPr>
            <a:lvl9pPr marL="5817779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91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9946" y="9583264"/>
            <a:ext cx="6181487" cy="228415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3242" y="9583264"/>
            <a:ext cx="6181487" cy="228415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878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1916661"/>
            <a:ext cx="12544782" cy="695828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1843" y="8824938"/>
            <a:ext cx="6153078" cy="4324966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222" indent="0">
              <a:buNone/>
              <a:defRPr sz="3181" b="1"/>
            </a:lvl2pPr>
            <a:lvl3pPr marL="1454445" indent="0">
              <a:buNone/>
              <a:defRPr sz="2863" b="1"/>
            </a:lvl3pPr>
            <a:lvl4pPr marL="2181667" indent="0">
              <a:buNone/>
              <a:defRPr sz="2545" b="1"/>
            </a:lvl4pPr>
            <a:lvl5pPr marL="2908889" indent="0">
              <a:buNone/>
              <a:defRPr sz="2545" b="1"/>
            </a:lvl5pPr>
            <a:lvl6pPr marL="3636112" indent="0">
              <a:buNone/>
              <a:defRPr sz="2545" b="1"/>
            </a:lvl6pPr>
            <a:lvl7pPr marL="4363334" indent="0">
              <a:buNone/>
              <a:defRPr sz="2545" b="1"/>
            </a:lvl7pPr>
            <a:lvl8pPr marL="5090556" indent="0">
              <a:buNone/>
              <a:defRPr sz="2545" b="1"/>
            </a:lvl8pPr>
            <a:lvl9pPr marL="5817779" indent="0">
              <a:buNone/>
              <a:defRPr sz="254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1843" y="13149904"/>
            <a:ext cx="6153078" cy="193415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63243" y="8824938"/>
            <a:ext cx="6183381" cy="4324966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222" indent="0">
              <a:buNone/>
              <a:defRPr sz="3181" b="1"/>
            </a:lvl2pPr>
            <a:lvl3pPr marL="1454445" indent="0">
              <a:buNone/>
              <a:defRPr sz="2863" b="1"/>
            </a:lvl3pPr>
            <a:lvl4pPr marL="2181667" indent="0">
              <a:buNone/>
              <a:defRPr sz="2545" b="1"/>
            </a:lvl4pPr>
            <a:lvl5pPr marL="2908889" indent="0">
              <a:buNone/>
              <a:defRPr sz="2545" b="1"/>
            </a:lvl5pPr>
            <a:lvl6pPr marL="3636112" indent="0">
              <a:buNone/>
              <a:defRPr sz="2545" b="1"/>
            </a:lvl6pPr>
            <a:lvl7pPr marL="4363334" indent="0">
              <a:buNone/>
              <a:defRPr sz="2545" b="1"/>
            </a:lvl7pPr>
            <a:lvl8pPr marL="5090556" indent="0">
              <a:buNone/>
              <a:defRPr sz="2545" b="1"/>
            </a:lvl8pPr>
            <a:lvl9pPr marL="5817779" indent="0">
              <a:buNone/>
              <a:defRPr sz="254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63243" y="13149904"/>
            <a:ext cx="6183381" cy="193415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786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448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766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2399982"/>
            <a:ext cx="4691036" cy="8399939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381" y="5183304"/>
            <a:ext cx="7363242" cy="25583147"/>
          </a:xfrm>
        </p:spPr>
        <p:txBody>
          <a:bodyPr/>
          <a:lstStyle>
            <a:lvl1pPr>
              <a:defRPr sz="5090"/>
            </a:lvl1pPr>
            <a:lvl2pPr>
              <a:defRPr sz="4454"/>
            </a:lvl2pPr>
            <a:lvl3pPr>
              <a:defRPr sz="3817"/>
            </a:lvl3pPr>
            <a:lvl4pPr>
              <a:defRPr sz="3181"/>
            </a:lvl4pPr>
            <a:lvl5pPr>
              <a:defRPr sz="3181"/>
            </a:lvl5pPr>
            <a:lvl6pPr>
              <a:defRPr sz="3181"/>
            </a:lvl6pPr>
            <a:lvl7pPr>
              <a:defRPr sz="3181"/>
            </a:lvl7pPr>
            <a:lvl8pPr>
              <a:defRPr sz="3181"/>
            </a:lvl8pPr>
            <a:lvl9pPr>
              <a:defRPr sz="318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1841" y="10799922"/>
            <a:ext cx="4691036" cy="20008190"/>
          </a:xfrm>
        </p:spPr>
        <p:txBody>
          <a:bodyPr/>
          <a:lstStyle>
            <a:lvl1pPr marL="0" indent="0">
              <a:buNone/>
              <a:defRPr sz="2545"/>
            </a:lvl1pPr>
            <a:lvl2pPr marL="727222" indent="0">
              <a:buNone/>
              <a:defRPr sz="2227"/>
            </a:lvl2pPr>
            <a:lvl3pPr marL="1454445" indent="0">
              <a:buNone/>
              <a:defRPr sz="1909"/>
            </a:lvl3pPr>
            <a:lvl4pPr marL="2181667" indent="0">
              <a:buNone/>
              <a:defRPr sz="1591"/>
            </a:lvl4pPr>
            <a:lvl5pPr marL="2908889" indent="0">
              <a:buNone/>
              <a:defRPr sz="1591"/>
            </a:lvl5pPr>
            <a:lvl6pPr marL="3636112" indent="0">
              <a:buNone/>
              <a:defRPr sz="1591"/>
            </a:lvl6pPr>
            <a:lvl7pPr marL="4363334" indent="0">
              <a:buNone/>
              <a:defRPr sz="1591"/>
            </a:lvl7pPr>
            <a:lvl8pPr marL="5090556" indent="0">
              <a:buNone/>
              <a:defRPr sz="1591"/>
            </a:lvl8pPr>
            <a:lvl9pPr marL="5817779" indent="0">
              <a:buNone/>
              <a:defRPr sz="159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511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2399982"/>
            <a:ext cx="4691036" cy="8399939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83381" y="5183304"/>
            <a:ext cx="7363242" cy="25583147"/>
          </a:xfrm>
        </p:spPr>
        <p:txBody>
          <a:bodyPr anchor="t"/>
          <a:lstStyle>
            <a:lvl1pPr marL="0" indent="0">
              <a:buNone/>
              <a:defRPr sz="5090"/>
            </a:lvl1pPr>
            <a:lvl2pPr marL="727222" indent="0">
              <a:buNone/>
              <a:defRPr sz="4454"/>
            </a:lvl2pPr>
            <a:lvl3pPr marL="1454445" indent="0">
              <a:buNone/>
              <a:defRPr sz="3817"/>
            </a:lvl3pPr>
            <a:lvl4pPr marL="2181667" indent="0">
              <a:buNone/>
              <a:defRPr sz="3181"/>
            </a:lvl4pPr>
            <a:lvl5pPr marL="2908889" indent="0">
              <a:buNone/>
              <a:defRPr sz="3181"/>
            </a:lvl5pPr>
            <a:lvl6pPr marL="3636112" indent="0">
              <a:buNone/>
              <a:defRPr sz="3181"/>
            </a:lvl6pPr>
            <a:lvl7pPr marL="4363334" indent="0">
              <a:buNone/>
              <a:defRPr sz="3181"/>
            </a:lvl7pPr>
            <a:lvl8pPr marL="5090556" indent="0">
              <a:buNone/>
              <a:defRPr sz="3181"/>
            </a:lvl8pPr>
            <a:lvl9pPr marL="5817779" indent="0">
              <a:buNone/>
              <a:defRPr sz="3181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1841" y="10799922"/>
            <a:ext cx="4691036" cy="20008190"/>
          </a:xfrm>
        </p:spPr>
        <p:txBody>
          <a:bodyPr/>
          <a:lstStyle>
            <a:lvl1pPr marL="0" indent="0">
              <a:buNone/>
              <a:defRPr sz="2545"/>
            </a:lvl1pPr>
            <a:lvl2pPr marL="727222" indent="0">
              <a:buNone/>
              <a:defRPr sz="2227"/>
            </a:lvl2pPr>
            <a:lvl3pPr marL="1454445" indent="0">
              <a:buNone/>
              <a:defRPr sz="1909"/>
            </a:lvl3pPr>
            <a:lvl4pPr marL="2181667" indent="0">
              <a:buNone/>
              <a:defRPr sz="1591"/>
            </a:lvl4pPr>
            <a:lvl5pPr marL="2908889" indent="0">
              <a:buNone/>
              <a:defRPr sz="1591"/>
            </a:lvl5pPr>
            <a:lvl6pPr marL="3636112" indent="0">
              <a:buNone/>
              <a:defRPr sz="1591"/>
            </a:lvl6pPr>
            <a:lvl7pPr marL="4363334" indent="0">
              <a:buNone/>
              <a:defRPr sz="1591"/>
            </a:lvl7pPr>
            <a:lvl8pPr marL="5090556" indent="0">
              <a:buNone/>
              <a:defRPr sz="1591"/>
            </a:lvl8pPr>
            <a:lvl9pPr marL="5817779" indent="0">
              <a:buNone/>
              <a:defRPr sz="159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191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9947" y="1916661"/>
            <a:ext cx="12544782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9947" y="9583264"/>
            <a:ext cx="12544782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9946" y="33366432"/>
            <a:ext cx="327255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E4CFB-996C-A949-97F7-9A4805040A1B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17924" y="33366432"/>
            <a:ext cx="4908828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177" y="33366432"/>
            <a:ext cx="327255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48A7F-DA0E-794C-BD1E-7F3E9CBA36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305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54445" rtl="0" eaLnBrk="1" latinLnBrk="0" hangingPunct="1">
        <a:lnSpc>
          <a:spcPct val="90000"/>
        </a:lnSpc>
        <a:spcBef>
          <a:spcPct val="0"/>
        </a:spcBef>
        <a:buNone/>
        <a:defRPr sz="6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3611" indent="-363611" algn="l" defTabSz="1454445" rtl="0" eaLnBrk="1" latinLnBrk="0" hangingPunct="1">
        <a:lnSpc>
          <a:spcPct val="90000"/>
        </a:lnSpc>
        <a:spcBef>
          <a:spcPts val="1591"/>
        </a:spcBef>
        <a:buFont typeface="Arial" panose="020B0604020202020204" pitchFamily="34" charset="0"/>
        <a:buChar char="•"/>
        <a:defRPr sz="4454" kern="1200">
          <a:solidFill>
            <a:schemeClr val="tx1"/>
          </a:solidFill>
          <a:latin typeface="+mn-lt"/>
          <a:ea typeface="+mn-ea"/>
          <a:cs typeface="+mn-cs"/>
        </a:defRPr>
      </a:lvl1pPr>
      <a:lvl2pPr marL="1090833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2pPr>
      <a:lvl3pPr marL="1818056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181" kern="1200">
          <a:solidFill>
            <a:schemeClr val="tx1"/>
          </a:solidFill>
          <a:latin typeface="+mn-lt"/>
          <a:ea typeface="+mn-ea"/>
          <a:cs typeface="+mn-cs"/>
        </a:defRPr>
      </a:lvl3pPr>
      <a:lvl4pPr marL="2545278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3272500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999723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726945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454167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6181390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1pPr>
      <a:lvl2pPr marL="727222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2pPr>
      <a:lvl3pPr marL="1454445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3pPr>
      <a:lvl4pPr marL="2181667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2908889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636112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363334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090556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5817779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F2B583-1AB0-2A32-3856-80657022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544675" cy="36039432"/>
          </a:xfrm>
          <a:prstGeom prst="rect">
            <a:avLst/>
          </a:prstGeom>
        </p:spPr>
      </p:pic>
      <p:pic>
        <p:nvPicPr>
          <p:cNvPr id="7" name="그림 6" descr="콘서트, 이벤트, 플레어, 엔터테인먼트이(가) 표시된 사진&#10;&#10;자동 생성된 설명">
            <a:extLst>
              <a:ext uri="{FF2B5EF4-FFF2-40B4-BE49-F238E27FC236}">
                <a16:creationId xmlns:a16="http://schemas.microsoft.com/office/drawing/2014/main" id="{1A7A2632-64FA-6A2C-1044-CFF2E029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027" y="2157749"/>
            <a:ext cx="5378618" cy="3842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0E974-8368-4A5A-72D7-65257D3A53B5}"/>
              </a:ext>
            </a:extLst>
          </p:cNvPr>
          <p:cNvSpPr txBox="1"/>
          <p:nvPr/>
        </p:nvSpPr>
        <p:spPr>
          <a:xfrm>
            <a:off x="4504084" y="6488482"/>
            <a:ext cx="55365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bibendum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In libero libero,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vel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vel,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pretium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bibendum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dolor at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dictum. Proin vel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lorem nisi maximus lorem, et cursus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Class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aptent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taciti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sociosqu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ad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litora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torquent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per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conubia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nostra, per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inceptos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himenaeos</a:t>
            </a:r>
            <a:r>
              <a:rPr lang="en" altLang="ko-Kore-KR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39C82-C809-39F9-3610-08C8B810AD8A}"/>
              </a:ext>
            </a:extLst>
          </p:cNvPr>
          <p:cNvSpPr txBox="1"/>
          <p:nvPr/>
        </p:nvSpPr>
        <p:spPr>
          <a:xfrm>
            <a:off x="10371550" y="2254685"/>
            <a:ext cx="3206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ore-KR" dirty="0">
                <a:solidFill>
                  <a:srgbClr val="FF0000"/>
                </a:solidFill>
              </a:rPr>
              <a:t>Box model</a:t>
            </a:r>
            <a:r>
              <a:rPr kumimoji="1" lang="ko-KR" altLang="en-US" dirty="0">
                <a:solidFill>
                  <a:srgbClr val="FF0000"/>
                </a:solidFill>
              </a:rPr>
              <a:t>을 이용해서 </a:t>
            </a:r>
            <a:r>
              <a:rPr kumimoji="1" lang="en-US" altLang="ko-KR" dirty="0">
                <a:solidFill>
                  <a:srgbClr val="FF0000"/>
                </a:solidFill>
              </a:rPr>
              <a:t>About</a:t>
            </a:r>
            <a:r>
              <a:rPr kumimoji="1" lang="ko-KR" altLang="en-US" dirty="0">
                <a:solidFill>
                  <a:srgbClr val="FF0000"/>
                </a:solidFill>
              </a:rPr>
              <a:t> 페이지를 꾸며 보세요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단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ko-KR" altLang="en-US" dirty="0">
                <a:solidFill>
                  <a:srgbClr val="FF0000"/>
                </a:solidFill>
              </a:rPr>
              <a:t>아래 조건을 만족해야 합니다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1. </a:t>
            </a:r>
            <a:r>
              <a:rPr kumimoji="1" lang="ko-KR" altLang="en-US" dirty="0">
                <a:solidFill>
                  <a:srgbClr val="FF0000"/>
                </a:solidFill>
              </a:rPr>
              <a:t>가운데 정렬은 </a:t>
            </a:r>
            <a:r>
              <a:rPr kumimoji="1" lang="en-US" altLang="ko-KR" dirty="0">
                <a:solidFill>
                  <a:srgbClr val="FF0000"/>
                </a:solidFill>
              </a:rPr>
              <a:t>margin: auto </a:t>
            </a:r>
            <a:r>
              <a:rPr kumimoji="1" lang="ko-KR" altLang="en-US" dirty="0">
                <a:solidFill>
                  <a:srgbClr val="FF0000"/>
                </a:solidFill>
              </a:rPr>
              <a:t>로만 할 것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2.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box-sizing </a:t>
            </a:r>
            <a:r>
              <a:rPr kumimoji="1" lang="ko-KR" altLang="en-US" dirty="0">
                <a:solidFill>
                  <a:srgbClr val="FF0000"/>
                </a:solidFill>
              </a:rPr>
              <a:t>은 </a:t>
            </a:r>
            <a:r>
              <a:rPr kumimoji="1" lang="en-US" altLang="ko-KR" dirty="0">
                <a:solidFill>
                  <a:srgbClr val="FF0000"/>
                </a:solidFill>
              </a:rPr>
              <a:t>border-box</a:t>
            </a:r>
            <a:r>
              <a:rPr kumimoji="1" lang="ko-KR" altLang="en-US" dirty="0">
                <a:solidFill>
                  <a:srgbClr val="FF0000"/>
                </a:solidFill>
              </a:rPr>
              <a:t>로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3.</a:t>
            </a:r>
            <a:r>
              <a:rPr kumimoji="1" lang="ko-KR" altLang="en-US" dirty="0">
                <a:solidFill>
                  <a:srgbClr val="FF0000"/>
                </a:solidFill>
              </a:rPr>
              <a:t> 폰트는 </a:t>
            </a:r>
            <a:r>
              <a:rPr kumimoji="1" lang="en-US" altLang="ko-KR" dirty="0">
                <a:solidFill>
                  <a:srgbClr val="FF0000"/>
                </a:solidFill>
              </a:rPr>
              <a:t>Sans serif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A356C22-577B-4FD0-DDEC-4F0F19335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36" y="9649807"/>
            <a:ext cx="7772400" cy="7377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7639C9-654A-FFC7-A488-7BFCA6E68F83}"/>
              </a:ext>
            </a:extLst>
          </p:cNvPr>
          <p:cNvSpPr txBox="1"/>
          <p:nvPr/>
        </p:nvSpPr>
        <p:spPr>
          <a:xfrm>
            <a:off x="179473" y="12114756"/>
            <a:ext cx="32066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2. flexbox layout</a:t>
            </a:r>
            <a:r>
              <a:rPr kumimoji="1" lang="ko-KR" altLang="en-US" dirty="0">
                <a:solidFill>
                  <a:srgbClr val="FF0000"/>
                </a:solidFill>
              </a:rPr>
              <a:t>을 이용해서 </a:t>
            </a:r>
            <a:r>
              <a:rPr kumimoji="1" lang="en-US" altLang="ko-KR" dirty="0">
                <a:solidFill>
                  <a:srgbClr val="FF0000"/>
                </a:solidFill>
              </a:rPr>
              <a:t>Sponsor</a:t>
            </a:r>
            <a:r>
              <a:rPr kumimoji="1" lang="ko-KR" altLang="en-US" dirty="0">
                <a:solidFill>
                  <a:srgbClr val="FF0000"/>
                </a:solidFill>
              </a:rPr>
              <a:t> 섹션을 꾸며보세요</a:t>
            </a:r>
            <a:r>
              <a:rPr kumimoji="1"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단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ko-KR" altLang="en-US" dirty="0">
                <a:solidFill>
                  <a:srgbClr val="FF0000"/>
                </a:solidFill>
              </a:rPr>
              <a:t>아래 조건을 만족해야 합니다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	1. </a:t>
            </a:r>
            <a:r>
              <a:rPr kumimoji="1" lang="ko-KR" altLang="en-US" dirty="0" err="1">
                <a:solidFill>
                  <a:srgbClr val="FF0000"/>
                </a:solidFill>
              </a:rPr>
              <a:t>줄바꿈</a:t>
            </a:r>
            <a:r>
              <a:rPr kumimoji="1" lang="en-US" altLang="ko-KR" dirty="0">
                <a:solidFill>
                  <a:srgbClr val="FF0000"/>
                </a:solidFill>
              </a:rPr>
              <a:t>(wrap)</a:t>
            </a:r>
            <a:r>
              <a:rPr kumimoji="1" lang="ko-Kore-KR" altLang="en-US" dirty="0">
                <a:solidFill>
                  <a:srgbClr val="FF0000"/>
                </a:solidFill>
              </a:rPr>
              <a:t>을 적용할 것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	2.</a:t>
            </a:r>
            <a:r>
              <a:rPr kumimoji="1" lang="ko-KR" altLang="en-US" dirty="0">
                <a:solidFill>
                  <a:srgbClr val="FF0000"/>
                </a:solidFill>
              </a:rPr>
              <a:t> 가로 세로를 </a:t>
            </a:r>
            <a:r>
              <a:rPr kumimoji="1" lang="en-US" altLang="ko-KR" dirty="0">
                <a:solidFill>
                  <a:srgbClr val="FF0000"/>
                </a:solidFill>
              </a:rPr>
              <a:t>space-around</a:t>
            </a:r>
            <a:r>
              <a:rPr kumimoji="1" lang="ko-Kore-KR" altLang="en-US" dirty="0">
                <a:solidFill>
                  <a:srgbClr val="FF0000"/>
                </a:solidFill>
              </a:rPr>
              <a:t>로 정렬할 것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	3. </a:t>
            </a:r>
            <a:r>
              <a:rPr kumimoji="1" lang="ko-KR" altLang="en-US" dirty="0">
                <a:solidFill>
                  <a:srgbClr val="FF0000"/>
                </a:solidFill>
              </a:rPr>
              <a:t>화면 크기가 늘어나도 로고가 늘어나지  않도록 해주세요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 descr="인간의 얼굴, 사람, 스크린샷, 텍스트이(가) 표시된 사진&#10;&#10;자동 생성된 설명">
            <a:extLst>
              <a:ext uri="{FF2B5EF4-FFF2-40B4-BE49-F238E27FC236}">
                <a16:creationId xmlns:a16="http://schemas.microsoft.com/office/drawing/2014/main" id="{A4605AC0-C76E-7754-D4EA-54921CDA5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136" y="20626507"/>
            <a:ext cx="7772400" cy="40522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C256C2-8C33-05F8-962E-CDD79E3B8260}"/>
              </a:ext>
            </a:extLst>
          </p:cNvPr>
          <p:cNvSpPr txBox="1"/>
          <p:nvPr/>
        </p:nvSpPr>
        <p:spPr>
          <a:xfrm>
            <a:off x="4534999" y="18472374"/>
            <a:ext cx="5426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3. grid</a:t>
            </a:r>
            <a:r>
              <a:rPr kumimoji="1" lang="ko-KR" altLang="en-US" dirty="0">
                <a:solidFill>
                  <a:srgbClr val="FF0000"/>
                </a:solidFill>
              </a:rPr>
              <a:t>을 이용해서 </a:t>
            </a:r>
            <a:r>
              <a:rPr kumimoji="1" lang="en-US" altLang="ko-KR" dirty="0">
                <a:solidFill>
                  <a:srgbClr val="FF0000"/>
                </a:solidFill>
              </a:rPr>
              <a:t>volunteer</a:t>
            </a:r>
            <a:r>
              <a:rPr kumimoji="1" lang="ko-KR" altLang="en-US" dirty="0">
                <a:solidFill>
                  <a:srgbClr val="FF0000"/>
                </a:solidFill>
              </a:rPr>
              <a:t> 섹션을 꾸며보세요</a:t>
            </a:r>
            <a:r>
              <a:rPr kumimoji="1"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단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ko-KR" altLang="en-US" dirty="0">
                <a:solidFill>
                  <a:srgbClr val="FF0000"/>
                </a:solidFill>
              </a:rPr>
              <a:t>아래 조건을 만족해야 합니다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	1. 2 X 4 </a:t>
            </a:r>
            <a:r>
              <a:rPr kumimoji="1" lang="ko-KR" altLang="en-US" dirty="0">
                <a:solidFill>
                  <a:srgbClr val="FF0000"/>
                </a:solidFill>
              </a:rPr>
              <a:t>이상의 그리드를 만들 것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	2.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ore-KR" altLang="en-US" dirty="0">
                <a:solidFill>
                  <a:srgbClr val="FF0000"/>
                </a:solidFill>
              </a:rPr>
              <a:t>계속해서 새로운 봉사자가 추가되는 상황을 고려하여 </a:t>
            </a:r>
            <a:r>
              <a:rPr kumimoji="1" lang="en-US" altLang="ko-Kore-KR" dirty="0">
                <a:solidFill>
                  <a:srgbClr val="FF0000"/>
                </a:solidFill>
              </a:rPr>
              <a:t>auto-flow </a:t>
            </a:r>
            <a:r>
              <a:rPr kumimoji="1" lang="ko-Kore-KR" altLang="en-US" dirty="0">
                <a:solidFill>
                  <a:srgbClr val="FF0000"/>
                </a:solidFill>
              </a:rPr>
              <a:t>속성을 추가 할 것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	3. grid item</a:t>
            </a:r>
            <a:r>
              <a:rPr kumimoji="1" lang="ko-KR" altLang="en-US" dirty="0">
                <a:solidFill>
                  <a:srgbClr val="FF0000"/>
                </a:solidFill>
              </a:rPr>
              <a:t>의 가로 세로 정렬을 </a:t>
            </a:r>
            <a:r>
              <a:rPr kumimoji="1" lang="en-US" altLang="ko-KR" dirty="0">
                <a:solidFill>
                  <a:srgbClr val="FF0000"/>
                </a:solidFill>
              </a:rPr>
              <a:t>center</a:t>
            </a:r>
            <a:r>
              <a:rPr kumimoji="1" lang="ko-KR" altLang="en-US" dirty="0">
                <a:solidFill>
                  <a:srgbClr val="FF0000"/>
                </a:solidFill>
              </a:rPr>
              <a:t>로 맞출 것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88074127-C806-59AE-187B-C793BC4C0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335" y="27743003"/>
            <a:ext cx="7772400" cy="67306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AC1C2E-97C7-EBA3-025E-98764D84617A}"/>
              </a:ext>
            </a:extLst>
          </p:cNvPr>
          <p:cNvSpPr txBox="1"/>
          <p:nvPr/>
        </p:nvSpPr>
        <p:spPr>
          <a:xfrm>
            <a:off x="10996735" y="28277704"/>
            <a:ext cx="3206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4. Grid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이용해서 이미지 모양과 비슷하도록 </a:t>
            </a:r>
            <a:r>
              <a:rPr kumimoji="1" lang="en-US" altLang="ko-KR" dirty="0">
                <a:solidFill>
                  <a:srgbClr val="FF0000"/>
                </a:solidFill>
              </a:rPr>
              <a:t>donate </a:t>
            </a:r>
            <a:r>
              <a:rPr kumimoji="1" lang="ko-KR" altLang="en-US" dirty="0">
                <a:solidFill>
                  <a:srgbClr val="FF0000"/>
                </a:solidFill>
              </a:rPr>
              <a:t>섹션을 구성해 보세요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	1. span</a:t>
            </a:r>
            <a:r>
              <a:rPr kumimoji="1" lang="ko-KR" altLang="en-US" dirty="0">
                <a:solidFill>
                  <a:srgbClr val="FF0000"/>
                </a:solidFill>
              </a:rPr>
              <a:t>을 이용하여 </a:t>
            </a:r>
            <a:r>
              <a:rPr kumimoji="1" lang="en-US" altLang="ko-KR" dirty="0">
                <a:solidFill>
                  <a:srgbClr val="FF0000"/>
                </a:solidFill>
              </a:rPr>
              <a:t>grid area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확보할 것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	2. transition </a:t>
            </a:r>
            <a:r>
              <a:rPr kumimoji="1" lang="ko-KR" altLang="en-US" dirty="0">
                <a:solidFill>
                  <a:srgbClr val="FF0000"/>
                </a:solidFill>
              </a:rPr>
              <a:t>을 이용하여 금액을 누를 때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ko-KR" altLang="en-US" dirty="0">
                <a:solidFill>
                  <a:srgbClr val="FF0000"/>
                </a:solidFill>
              </a:rPr>
              <a:t>원의 색깔이 바뀌도록 할 것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	3. font size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en-US" altLang="ko-KR" dirty="0">
                <a:solidFill>
                  <a:srgbClr val="FF0000"/>
                </a:solidFill>
              </a:rPr>
              <a:t>rem</a:t>
            </a:r>
            <a:r>
              <a:rPr kumimoji="1" lang="ko-KR" altLang="en-US" dirty="0">
                <a:solidFill>
                  <a:srgbClr val="FF0000"/>
                </a:solidFill>
              </a:rPr>
              <a:t>을 이용하여 만들 것</a:t>
            </a:r>
            <a:r>
              <a:rPr kumimoji="1" lang="en-US" altLang="ko-KR" dirty="0">
                <a:solidFill>
                  <a:srgbClr val="FF0000"/>
                </a:solidFill>
              </a:rPr>
              <a:t>.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D120C4-E54D-A068-96B8-3E195DECC873}"/>
              </a:ext>
            </a:extLst>
          </p:cNvPr>
          <p:cNvSpPr txBox="1"/>
          <p:nvPr/>
        </p:nvSpPr>
        <p:spPr>
          <a:xfrm>
            <a:off x="3224335" y="26289680"/>
            <a:ext cx="3206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5. position: fixed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이용하여 떠다니는 </a:t>
            </a:r>
            <a:r>
              <a:rPr kumimoji="1" lang="en-US" altLang="ko-KR" dirty="0">
                <a:solidFill>
                  <a:srgbClr val="FF0000"/>
                </a:solidFill>
              </a:rPr>
              <a:t>navigation bar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만들어 보세요</a:t>
            </a:r>
            <a:r>
              <a:rPr kumimoji="1" lang="en-US" altLang="ko-KR" dirty="0">
                <a:solidFill>
                  <a:srgbClr val="FF0000"/>
                </a:solidFill>
              </a:rPr>
              <a:t>. </a:t>
            </a:r>
            <a:r>
              <a:rPr kumimoji="1" lang="ko-KR" altLang="en-US" dirty="0">
                <a:solidFill>
                  <a:srgbClr val="FF0000"/>
                </a:solidFill>
              </a:rPr>
              <a:t>그리고 메뉴를 누르면 각 </a:t>
            </a:r>
            <a:r>
              <a:rPr kumimoji="1" lang="ko-KR" altLang="en-US" dirty="0" err="1">
                <a:solidFill>
                  <a:srgbClr val="FF0000"/>
                </a:solidFill>
              </a:rPr>
              <a:t>섹션으로</a:t>
            </a:r>
            <a:r>
              <a:rPr kumimoji="1" lang="ko-KR" altLang="en-US" dirty="0">
                <a:solidFill>
                  <a:srgbClr val="FF0000"/>
                </a:solidFill>
              </a:rPr>
              <a:t> 이동할 수 있도록 하세요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9C77A7A-B709-B185-6B1C-DD8D20F72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17" y="25597183"/>
            <a:ext cx="2933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3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</TotalTime>
  <Words>323</Words>
  <Application>Microsoft Macintosh PowerPoint</Application>
  <PresentationFormat>사용자 지정</PresentationFormat>
  <Paragraphs>22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Open Sans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최동혁</dc:creator>
  <cp:lastModifiedBy>최동혁</cp:lastModifiedBy>
  <cp:revision>1</cp:revision>
  <dcterms:created xsi:type="dcterms:W3CDTF">2023-06-16T09:26:56Z</dcterms:created>
  <dcterms:modified xsi:type="dcterms:W3CDTF">2023-06-16T09:55:30Z</dcterms:modified>
</cp:coreProperties>
</file>